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7310438" cy="914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C3EBCB-DC51-A741-9C2F-CC10429316A9}" v="101" dt="2023-12-13T17:58:55.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706"/>
    <p:restoredTop sz="86431"/>
  </p:normalViewPr>
  <p:slideViewPr>
    <p:cSldViewPr snapToGrid="0">
      <p:cViewPr>
        <p:scale>
          <a:sx n="136" d="100"/>
          <a:sy n="136" d="100"/>
        </p:scale>
        <p:origin x="232" y="-188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CC657C-F51E-BA42-82C6-BB39E02D5440}" type="datetimeFigureOut">
              <a:rPr lang="en-US" smtClean="0"/>
              <a:t>12/22/23</a:t>
            </a:fld>
            <a:endParaRPr lang="en-US"/>
          </a:p>
        </p:txBody>
      </p:sp>
      <p:sp>
        <p:nvSpPr>
          <p:cNvPr id="4" name="Slide Image Placeholder 3"/>
          <p:cNvSpPr>
            <a:spLocks noGrp="1" noRot="1" noChangeAspect="1"/>
          </p:cNvSpPr>
          <p:nvPr>
            <p:ph type="sldImg" idx="2"/>
          </p:nvPr>
        </p:nvSpPr>
        <p:spPr>
          <a:xfrm>
            <a:off x="2195513" y="1143000"/>
            <a:ext cx="24669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04FE88-4706-8C43-8284-9C31041DFD9E}" type="slidenum">
              <a:rPr lang="en-US" smtClean="0"/>
              <a:t>‹#›</a:t>
            </a:fld>
            <a:endParaRPr lang="en-US"/>
          </a:p>
        </p:txBody>
      </p:sp>
    </p:spTree>
    <p:extLst>
      <p:ext uri="{BB962C8B-B14F-4D97-AF65-F5344CB8AC3E}">
        <p14:creationId xmlns:p14="http://schemas.microsoft.com/office/powerpoint/2010/main" val="1321744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04FE88-4706-8C43-8284-9C31041DFD9E}" type="slidenum">
              <a:rPr lang="en-US" smtClean="0"/>
              <a:t>1</a:t>
            </a:fld>
            <a:endParaRPr lang="en-US"/>
          </a:p>
        </p:txBody>
      </p:sp>
    </p:spTree>
    <p:extLst>
      <p:ext uri="{BB962C8B-B14F-4D97-AF65-F5344CB8AC3E}">
        <p14:creationId xmlns:p14="http://schemas.microsoft.com/office/powerpoint/2010/main" val="996057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283" y="1496484"/>
            <a:ext cx="6213872" cy="3183467"/>
          </a:xfrm>
        </p:spPr>
        <p:txBody>
          <a:bodyPr anchor="b"/>
          <a:lstStyle>
            <a:lvl1pPr algn="ctr">
              <a:defRPr sz="4797"/>
            </a:lvl1pPr>
          </a:lstStyle>
          <a:p>
            <a:r>
              <a:rPr lang="en-US"/>
              <a:t>Click to edit Master title style</a:t>
            </a:r>
            <a:endParaRPr lang="en-US" dirty="0"/>
          </a:p>
        </p:txBody>
      </p:sp>
      <p:sp>
        <p:nvSpPr>
          <p:cNvPr id="3" name="Subtitle 2"/>
          <p:cNvSpPr>
            <a:spLocks noGrp="1"/>
          </p:cNvSpPr>
          <p:nvPr>
            <p:ph type="subTitle" idx="1"/>
          </p:nvPr>
        </p:nvSpPr>
        <p:spPr>
          <a:xfrm>
            <a:off x="913805" y="4802717"/>
            <a:ext cx="5482829" cy="2207683"/>
          </a:xfrm>
        </p:spPr>
        <p:txBody>
          <a:bodyPr/>
          <a:lstStyle>
            <a:lvl1pPr marL="0" indent="0" algn="ctr">
              <a:buNone/>
              <a:defRPr sz="1919"/>
            </a:lvl1pPr>
            <a:lvl2pPr marL="365531" indent="0" algn="ctr">
              <a:buNone/>
              <a:defRPr sz="1599"/>
            </a:lvl2pPr>
            <a:lvl3pPr marL="731063" indent="0" algn="ctr">
              <a:buNone/>
              <a:defRPr sz="1439"/>
            </a:lvl3pPr>
            <a:lvl4pPr marL="1096594" indent="0" algn="ctr">
              <a:buNone/>
              <a:defRPr sz="1279"/>
            </a:lvl4pPr>
            <a:lvl5pPr marL="1462126" indent="0" algn="ctr">
              <a:buNone/>
              <a:defRPr sz="1279"/>
            </a:lvl5pPr>
            <a:lvl6pPr marL="1827657" indent="0" algn="ctr">
              <a:buNone/>
              <a:defRPr sz="1279"/>
            </a:lvl6pPr>
            <a:lvl7pPr marL="2193188" indent="0" algn="ctr">
              <a:buNone/>
              <a:defRPr sz="1279"/>
            </a:lvl7pPr>
            <a:lvl8pPr marL="2558720" indent="0" algn="ctr">
              <a:buNone/>
              <a:defRPr sz="1279"/>
            </a:lvl8pPr>
            <a:lvl9pPr marL="2924251" indent="0" algn="ctr">
              <a:buNone/>
              <a:defRPr sz="127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336248-5953-AD4B-9637-221A2FDE12D9}" type="datetimeFigureOut">
              <a:rPr lang="en-US" smtClean="0"/>
              <a:t>12/22/23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D8A68-BCAC-4F4A-A65E-67339C0F9FBF}" type="slidenum">
              <a:rPr lang="en-US" smtClean="0"/>
              <a:t>‹#›</a:t>
            </a:fld>
            <a:endParaRPr lang="en-US"/>
          </a:p>
        </p:txBody>
      </p:sp>
    </p:spTree>
    <p:extLst>
      <p:ext uri="{BB962C8B-B14F-4D97-AF65-F5344CB8AC3E}">
        <p14:creationId xmlns:p14="http://schemas.microsoft.com/office/powerpoint/2010/main" val="2352068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336248-5953-AD4B-9637-221A2FDE12D9}" type="datetimeFigureOut">
              <a:rPr lang="en-US" smtClean="0"/>
              <a:t>12/22/23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D8A68-BCAC-4F4A-A65E-67339C0F9FBF}" type="slidenum">
              <a:rPr lang="en-US" smtClean="0"/>
              <a:t>‹#›</a:t>
            </a:fld>
            <a:endParaRPr lang="en-US"/>
          </a:p>
        </p:txBody>
      </p:sp>
    </p:spTree>
    <p:extLst>
      <p:ext uri="{BB962C8B-B14F-4D97-AF65-F5344CB8AC3E}">
        <p14:creationId xmlns:p14="http://schemas.microsoft.com/office/powerpoint/2010/main" val="4028607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1533" y="486833"/>
            <a:ext cx="1576313"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593" y="486833"/>
            <a:ext cx="4637559"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336248-5953-AD4B-9637-221A2FDE12D9}" type="datetimeFigureOut">
              <a:rPr lang="en-US" smtClean="0"/>
              <a:t>12/22/23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D8A68-BCAC-4F4A-A65E-67339C0F9FBF}" type="slidenum">
              <a:rPr lang="en-US" smtClean="0"/>
              <a:t>‹#›</a:t>
            </a:fld>
            <a:endParaRPr lang="en-US"/>
          </a:p>
        </p:txBody>
      </p:sp>
    </p:spTree>
    <p:extLst>
      <p:ext uri="{BB962C8B-B14F-4D97-AF65-F5344CB8AC3E}">
        <p14:creationId xmlns:p14="http://schemas.microsoft.com/office/powerpoint/2010/main" val="1381601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336248-5953-AD4B-9637-221A2FDE12D9}" type="datetimeFigureOut">
              <a:rPr lang="en-US" smtClean="0"/>
              <a:t>12/22/23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D8A68-BCAC-4F4A-A65E-67339C0F9FBF}" type="slidenum">
              <a:rPr lang="en-US" smtClean="0"/>
              <a:t>‹#›</a:t>
            </a:fld>
            <a:endParaRPr lang="en-US"/>
          </a:p>
        </p:txBody>
      </p:sp>
    </p:spTree>
    <p:extLst>
      <p:ext uri="{BB962C8B-B14F-4D97-AF65-F5344CB8AC3E}">
        <p14:creationId xmlns:p14="http://schemas.microsoft.com/office/powerpoint/2010/main" val="3402403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8785" y="2279653"/>
            <a:ext cx="6305253" cy="3803649"/>
          </a:xfrm>
        </p:spPr>
        <p:txBody>
          <a:bodyPr anchor="b"/>
          <a:lstStyle>
            <a:lvl1pPr>
              <a:defRPr sz="4797"/>
            </a:lvl1pPr>
          </a:lstStyle>
          <a:p>
            <a:r>
              <a:rPr lang="en-US"/>
              <a:t>Click to edit Master title style</a:t>
            </a:r>
            <a:endParaRPr lang="en-US" dirty="0"/>
          </a:p>
        </p:txBody>
      </p:sp>
      <p:sp>
        <p:nvSpPr>
          <p:cNvPr id="3" name="Text Placeholder 2"/>
          <p:cNvSpPr>
            <a:spLocks noGrp="1"/>
          </p:cNvSpPr>
          <p:nvPr>
            <p:ph type="body" idx="1"/>
          </p:nvPr>
        </p:nvSpPr>
        <p:spPr>
          <a:xfrm>
            <a:off x="498785" y="6119286"/>
            <a:ext cx="6305253" cy="2000249"/>
          </a:xfrm>
        </p:spPr>
        <p:txBody>
          <a:bodyPr/>
          <a:lstStyle>
            <a:lvl1pPr marL="0" indent="0">
              <a:buNone/>
              <a:defRPr sz="1919">
                <a:solidFill>
                  <a:schemeClr val="tx1"/>
                </a:solidFill>
              </a:defRPr>
            </a:lvl1pPr>
            <a:lvl2pPr marL="365531" indent="0">
              <a:buNone/>
              <a:defRPr sz="1599">
                <a:solidFill>
                  <a:schemeClr val="tx1">
                    <a:tint val="75000"/>
                  </a:schemeClr>
                </a:solidFill>
              </a:defRPr>
            </a:lvl2pPr>
            <a:lvl3pPr marL="731063" indent="0">
              <a:buNone/>
              <a:defRPr sz="1439">
                <a:solidFill>
                  <a:schemeClr val="tx1">
                    <a:tint val="75000"/>
                  </a:schemeClr>
                </a:solidFill>
              </a:defRPr>
            </a:lvl3pPr>
            <a:lvl4pPr marL="1096594" indent="0">
              <a:buNone/>
              <a:defRPr sz="1279">
                <a:solidFill>
                  <a:schemeClr val="tx1">
                    <a:tint val="75000"/>
                  </a:schemeClr>
                </a:solidFill>
              </a:defRPr>
            </a:lvl4pPr>
            <a:lvl5pPr marL="1462126" indent="0">
              <a:buNone/>
              <a:defRPr sz="1279">
                <a:solidFill>
                  <a:schemeClr val="tx1">
                    <a:tint val="75000"/>
                  </a:schemeClr>
                </a:solidFill>
              </a:defRPr>
            </a:lvl5pPr>
            <a:lvl6pPr marL="1827657" indent="0">
              <a:buNone/>
              <a:defRPr sz="1279">
                <a:solidFill>
                  <a:schemeClr val="tx1">
                    <a:tint val="75000"/>
                  </a:schemeClr>
                </a:solidFill>
              </a:defRPr>
            </a:lvl6pPr>
            <a:lvl7pPr marL="2193188" indent="0">
              <a:buNone/>
              <a:defRPr sz="1279">
                <a:solidFill>
                  <a:schemeClr val="tx1">
                    <a:tint val="75000"/>
                  </a:schemeClr>
                </a:solidFill>
              </a:defRPr>
            </a:lvl7pPr>
            <a:lvl8pPr marL="2558720" indent="0">
              <a:buNone/>
              <a:defRPr sz="1279">
                <a:solidFill>
                  <a:schemeClr val="tx1">
                    <a:tint val="75000"/>
                  </a:schemeClr>
                </a:solidFill>
              </a:defRPr>
            </a:lvl8pPr>
            <a:lvl9pPr marL="2924251" indent="0">
              <a:buNone/>
              <a:defRPr sz="127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36248-5953-AD4B-9637-221A2FDE12D9}" type="datetimeFigureOut">
              <a:rPr lang="en-US" smtClean="0"/>
              <a:t>12/22/23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D8A68-BCAC-4F4A-A65E-67339C0F9FBF}" type="slidenum">
              <a:rPr lang="en-US" smtClean="0"/>
              <a:t>‹#›</a:t>
            </a:fld>
            <a:endParaRPr lang="en-US"/>
          </a:p>
        </p:txBody>
      </p:sp>
    </p:spTree>
    <p:extLst>
      <p:ext uri="{BB962C8B-B14F-4D97-AF65-F5344CB8AC3E}">
        <p14:creationId xmlns:p14="http://schemas.microsoft.com/office/powerpoint/2010/main" val="402502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593" y="2434167"/>
            <a:ext cx="3106936"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0909" y="2434167"/>
            <a:ext cx="3106936"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336248-5953-AD4B-9637-221A2FDE12D9}" type="datetimeFigureOut">
              <a:rPr lang="en-US" smtClean="0"/>
              <a:t>12/22/23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6D8A68-BCAC-4F4A-A65E-67339C0F9FBF}" type="slidenum">
              <a:rPr lang="en-US" smtClean="0"/>
              <a:t>‹#›</a:t>
            </a:fld>
            <a:endParaRPr lang="en-US"/>
          </a:p>
        </p:txBody>
      </p:sp>
    </p:spTree>
    <p:extLst>
      <p:ext uri="{BB962C8B-B14F-4D97-AF65-F5344CB8AC3E}">
        <p14:creationId xmlns:p14="http://schemas.microsoft.com/office/powerpoint/2010/main" val="2352373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545" y="486835"/>
            <a:ext cx="6305253"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546" y="2241551"/>
            <a:ext cx="3092657" cy="1098549"/>
          </a:xfrm>
        </p:spPr>
        <p:txBody>
          <a:bodyPr anchor="b"/>
          <a:lstStyle>
            <a:lvl1pPr marL="0" indent="0">
              <a:buNone/>
              <a:defRPr sz="1919" b="1"/>
            </a:lvl1pPr>
            <a:lvl2pPr marL="365531" indent="0">
              <a:buNone/>
              <a:defRPr sz="1599" b="1"/>
            </a:lvl2pPr>
            <a:lvl3pPr marL="731063" indent="0">
              <a:buNone/>
              <a:defRPr sz="1439" b="1"/>
            </a:lvl3pPr>
            <a:lvl4pPr marL="1096594" indent="0">
              <a:buNone/>
              <a:defRPr sz="1279" b="1"/>
            </a:lvl4pPr>
            <a:lvl5pPr marL="1462126" indent="0">
              <a:buNone/>
              <a:defRPr sz="1279" b="1"/>
            </a:lvl5pPr>
            <a:lvl6pPr marL="1827657" indent="0">
              <a:buNone/>
              <a:defRPr sz="1279" b="1"/>
            </a:lvl6pPr>
            <a:lvl7pPr marL="2193188" indent="0">
              <a:buNone/>
              <a:defRPr sz="1279" b="1"/>
            </a:lvl7pPr>
            <a:lvl8pPr marL="2558720" indent="0">
              <a:buNone/>
              <a:defRPr sz="1279" b="1"/>
            </a:lvl8pPr>
            <a:lvl9pPr marL="2924251" indent="0">
              <a:buNone/>
              <a:defRPr sz="1279" b="1"/>
            </a:lvl9pPr>
          </a:lstStyle>
          <a:p>
            <a:pPr lvl="0"/>
            <a:r>
              <a:rPr lang="en-US"/>
              <a:t>Click to edit Master text styles</a:t>
            </a:r>
          </a:p>
        </p:txBody>
      </p:sp>
      <p:sp>
        <p:nvSpPr>
          <p:cNvPr id="4" name="Content Placeholder 3"/>
          <p:cNvSpPr>
            <a:spLocks noGrp="1"/>
          </p:cNvSpPr>
          <p:nvPr>
            <p:ph sz="half" idx="2"/>
          </p:nvPr>
        </p:nvSpPr>
        <p:spPr>
          <a:xfrm>
            <a:off x="503546" y="3340100"/>
            <a:ext cx="309265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0910" y="2241551"/>
            <a:ext cx="3107888" cy="1098549"/>
          </a:xfrm>
        </p:spPr>
        <p:txBody>
          <a:bodyPr anchor="b"/>
          <a:lstStyle>
            <a:lvl1pPr marL="0" indent="0">
              <a:buNone/>
              <a:defRPr sz="1919" b="1"/>
            </a:lvl1pPr>
            <a:lvl2pPr marL="365531" indent="0">
              <a:buNone/>
              <a:defRPr sz="1599" b="1"/>
            </a:lvl2pPr>
            <a:lvl3pPr marL="731063" indent="0">
              <a:buNone/>
              <a:defRPr sz="1439" b="1"/>
            </a:lvl3pPr>
            <a:lvl4pPr marL="1096594" indent="0">
              <a:buNone/>
              <a:defRPr sz="1279" b="1"/>
            </a:lvl4pPr>
            <a:lvl5pPr marL="1462126" indent="0">
              <a:buNone/>
              <a:defRPr sz="1279" b="1"/>
            </a:lvl5pPr>
            <a:lvl6pPr marL="1827657" indent="0">
              <a:buNone/>
              <a:defRPr sz="1279" b="1"/>
            </a:lvl6pPr>
            <a:lvl7pPr marL="2193188" indent="0">
              <a:buNone/>
              <a:defRPr sz="1279" b="1"/>
            </a:lvl7pPr>
            <a:lvl8pPr marL="2558720" indent="0">
              <a:buNone/>
              <a:defRPr sz="1279" b="1"/>
            </a:lvl8pPr>
            <a:lvl9pPr marL="2924251" indent="0">
              <a:buNone/>
              <a:defRPr sz="1279" b="1"/>
            </a:lvl9pPr>
          </a:lstStyle>
          <a:p>
            <a:pPr lvl="0"/>
            <a:r>
              <a:rPr lang="en-US"/>
              <a:t>Click to edit Master text styles</a:t>
            </a:r>
          </a:p>
        </p:txBody>
      </p:sp>
      <p:sp>
        <p:nvSpPr>
          <p:cNvPr id="6" name="Content Placeholder 5"/>
          <p:cNvSpPr>
            <a:spLocks noGrp="1"/>
          </p:cNvSpPr>
          <p:nvPr>
            <p:ph sz="quarter" idx="4"/>
          </p:nvPr>
        </p:nvSpPr>
        <p:spPr>
          <a:xfrm>
            <a:off x="3700910" y="3340100"/>
            <a:ext cx="3107888"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336248-5953-AD4B-9637-221A2FDE12D9}" type="datetimeFigureOut">
              <a:rPr lang="en-US" smtClean="0"/>
              <a:t>12/22/23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6D8A68-BCAC-4F4A-A65E-67339C0F9FBF}" type="slidenum">
              <a:rPr lang="en-US" smtClean="0"/>
              <a:t>‹#›</a:t>
            </a:fld>
            <a:endParaRPr lang="en-US"/>
          </a:p>
        </p:txBody>
      </p:sp>
    </p:spTree>
    <p:extLst>
      <p:ext uri="{BB962C8B-B14F-4D97-AF65-F5344CB8AC3E}">
        <p14:creationId xmlns:p14="http://schemas.microsoft.com/office/powerpoint/2010/main" val="537941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336248-5953-AD4B-9637-221A2FDE12D9}" type="datetimeFigureOut">
              <a:rPr lang="en-US" smtClean="0"/>
              <a:t>12/22/23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6D8A68-BCAC-4F4A-A65E-67339C0F9FBF}" type="slidenum">
              <a:rPr lang="en-US" smtClean="0"/>
              <a:t>‹#›</a:t>
            </a:fld>
            <a:endParaRPr lang="en-US"/>
          </a:p>
        </p:txBody>
      </p:sp>
    </p:spTree>
    <p:extLst>
      <p:ext uri="{BB962C8B-B14F-4D97-AF65-F5344CB8AC3E}">
        <p14:creationId xmlns:p14="http://schemas.microsoft.com/office/powerpoint/2010/main" val="252052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36248-5953-AD4B-9637-221A2FDE12D9}" type="datetimeFigureOut">
              <a:rPr lang="en-US" smtClean="0"/>
              <a:t>12/22/23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6D8A68-BCAC-4F4A-A65E-67339C0F9FBF}" type="slidenum">
              <a:rPr lang="en-US" smtClean="0"/>
              <a:t>‹#›</a:t>
            </a:fld>
            <a:endParaRPr lang="en-US"/>
          </a:p>
        </p:txBody>
      </p:sp>
    </p:spTree>
    <p:extLst>
      <p:ext uri="{BB962C8B-B14F-4D97-AF65-F5344CB8AC3E}">
        <p14:creationId xmlns:p14="http://schemas.microsoft.com/office/powerpoint/2010/main" val="2947342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545" y="609600"/>
            <a:ext cx="2357807" cy="2133600"/>
          </a:xfrm>
        </p:spPr>
        <p:txBody>
          <a:bodyPr anchor="b"/>
          <a:lstStyle>
            <a:lvl1pPr>
              <a:defRPr sz="2558"/>
            </a:lvl1pPr>
          </a:lstStyle>
          <a:p>
            <a:r>
              <a:rPr lang="en-US"/>
              <a:t>Click to edit Master title style</a:t>
            </a:r>
            <a:endParaRPr lang="en-US" dirty="0"/>
          </a:p>
        </p:txBody>
      </p:sp>
      <p:sp>
        <p:nvSpPr>
          <p:cNvPr id="3" name="Content Placeholder 2"/>
          <p:cNvSpPr>
            <a:spLocks noGrp="1"/>
          </p:cNvSpPr>
          <p:nvPr>
            <p:ph idx="1"/>
          </p:nvPr>
        </p:nvSpPr>
        <p:spPr>
          <a:xfrm>
            <a:off x="3107888" y="1316568"/>
            <a:ext cx="3700909" cy="6498167"/>
          </a:xfrm>
        </p:spPr>
        <p:txBody>
          <a:bodyPr/>
          <a:lstStyle>
            <a:lvl1pPr>
              <a:defRPr sz="2558"/>
            </a:lvl1pPr>
            <a:lvl2pPr>
              <a:defRPr sz="2239"/>
            </a:lvl2pPr>
            <a:lvl3pPr>
              <a:defRPr sz="1919"/>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545" y="2743200"/>
            <a:ext cx="2357807" cy="5082117"/>
          </a:xfrm>
        </p:spPr>
        <p:txBody>
          <a:bodyPr/>
          <a:lstStyle>
            <a:lvl1pPr marL="0" indent="0">
              <a:buNone/>
              <a:defRPr sz="1279"/>
            </a:lvl1pPr>
            <a:lvl2pPr marL="365531" indent="0">
              <a:buNone/>
              <a:defRPr sz="1119"/>
            </a:lvl2pPr>
            <a:lvl3pPr marL="731063" indent="0">
              <a:buNone/>
              <a:defRPr sz="959"/>
            </a:lvl3pPr>
            <a:lvl4pPr marL="1096594" indent="0">
              <a:buNone/>
              <a:defRPr sz="800"/>
            </a:lvl4pPr>
            <a:lvl5pPr marL="1462126" indent="0">
              <a:buNone/>
              <a:defRPr sz="800"/>
            </a:lvl5pPr>
            <a:lvl6pPr marL="1827657" indent="0">
              <a:buNone/>
              <a:defRPr sz="800"/>
            </a:lvl6pPr>
            <a:lvl7pPr marL="2193188" indent="0">
              <a:buNone/>
              <a:defRPr sz="800"/>
            </a:lvl7pPr>
            <a:lvl8pPr marL="2558720" indent="0">
              <a:buNone/>
              <a:defRPr sz="800"/>
            </a:lvl8pPr>
            <a:lvl9pPr marL="292425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2F336248-5953-AD4B-9637-221A2FDE12D9}" type="datetimeFigureOut">
              <a:rPr lang="en-US" smtClean="0"/>
              <a:t>12/22/23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6D8A68-BCAC-4F4A-A65E-67339C0F9FBF}" type="slidenum">
              <a:rPr lang="en-US" smtClean="0"/>
              <a:t>‹#›</a:t>
            </a:fld>
            <a:endParaRPr lang="en-US"/>
          </a:p>
        </p:txBody>
      </p:sp>
    </p:spTree>
    <p:extLst>
      <p:ext uri="{BB962C8B-B14F-4D97-AF65-F5344CB8AC3E}">
        <p14:creationId xmlns:p14="http://schemas.microsoft.com/office/powerpoint/2010/main" val="3618843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545" y="609600"/>
            <a:ext cx="2357807" cy="2133600"/>
          </a:xfrm>
        </p:spPr>
        <p:txBody>
          <a:bodyPr anchor="b"/>
          <a:lstStyle>
            <a:lvl1pPr>
              <a:defRPr sz="2558"/>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7888" y="1316568"/>
            <a:ext cx="3700909" cy="6498167"/>
          </a:xfrm>
        </p:spPr>
        <p:txBody>
          <a:bodyPr anchor="t"/>
          <a:lstStyle>
            <a:lvl1pPr marL="0" indent="0">
              <a:buNone/>
              <a:defRPr sz="2558"/>
            </a:lvl1pPr>
            <a:lvl2pPr marL="365531" indent="0">
              <a:buNone/>
              <a:defRPr sz="2239"/>
            </a:lvl2pPr>
            <a:lvl3pPr marL="731063" indent="0">
              <a:buNone/>
              <a:defRPr sz="1919"/>
            </a:lvl3pPr>
            <a:lvl4pPr marL="1096594" indent="0">
              <a:buNone/>
              <a:defRPr sz="1599"/>
            </a:lvl4pPr>
            <a:lvl5pPr marL="1462126" indent="0">
              <a:buNone/>
              <a:defRPr sz="1599"/>
            </a:lvl5pPr>
            <a:lvl6pPr marL="1827657" indent="0">
              <a:buNone/>
              <a:defRPr sz="1599"/>
            </a:lvl6pPr>
            <a:lvl7pPr marL="2193188" indent="0">
              <a:buNone/>
              <a:defRPr sz="1599"/>
            </a:lvl7pPr>
            <a:lvl8pPr marL="2558720" indent="0">
              <a:buNone/>
              <a:defRPr sz="1599"/>
            </a:lvl8pPr>
            <a:lvl9pPr marL="2924251" indent="0">
              <a:buNone/>
              <a:defRPr sz="1599"/>
            </a:lvl9pPr>
          </a:lstStyle>
          <a:p>
            <a:r>
              <a:rPr lang="en-US"/>
              <a:t>Click icon to add picture</a:t>
            </a:r>
            <a:endParaRPr lang="en-US" dirty="0"/>
          </a:p>
        </p:txBody>
      </p:sp>
      <p:sp>
        <p:nvSpPr>
          <p:cNvPr id="4" name="Text Placeholder 3"/>
          <p:cNvSpPr>
            <a:spLocks noGrp="1"/>
          </p:cNvSpPr>
          <p:nvPr>
            <p:ph type="body" sz="half" idx="2"/>
          </p:nvPr>
        </p:nvSpPr>
        <p:spPr>
          <a:xfrm>
            <a:off x="503545" y="2743200"/>
            <a:ext cx="2357807" cy="5082117"/>
          </a:xfrm>
        </p:spPr>
        <p:txBody>
          <a:bodyPr/>
          <a:lstStyle>
            <a:lvl1pPr marL="0" indent="0">
              <a:buNone/>
              <a:defRPr sz="1279"/>
            </a:lvl1pPr>
            <a:lvl2pPr marL="365531" indent="0">
              <a:buNone/>
              <a:defRPr sz="1119"/>
            </a:lvl2pPr>
            <a:lvl3pPr marL="731063" indent="0">
              <a:buNone/>
              <a:defRPr sz="959"/>
            </a:lvl3pPr>
            <a:lvl4pPr marL="1096594" indent="0">
              <a:buNone/>
              <a:defRPr sz="800"/>
            </a:lvl4pPr>
            <a:lvl5pPr marL="1462126" indent="0">
              <a:buNone/>
              <a:defRPr sz="800"/>
            </a:lvl5pPr>
            <a:lvl6pPr marL="1827657" indent="0">
              <a:buNone/>
              <a:defRPr sz="800"/>
            </a:lvl6pPr>
            <a:lvl7pPr marL="2193188" indent="0">
              <a:buNone/>
              <a:defRPr sz="800"/>
            </a:lvl7pPr>
            <a:lvl8pPr marL="2558720" indent="0">
              <a:buNone/>
              <a:defRPr sz="800"/>
            </a:lvl8pPr>
            <a:lvl9pPr marL="292425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2F336248-5953-AD4B-9637-221A2FDE12D9}" type="datetimeFigureOut">
              <a:rPr lang="en-US" smtClean="0"/>
              <a:t>12/22/23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6D8A68-BCAC-4F4A-A65E-67339C0F9FBF}" type="slidenum">
              <a:rPr lang="en-US" smtClean="0"/>
              <a:t>‹#›</a:t>
            </a:fld>
            <a:endParaRPr lang="en-US"/>
          </a:p>
        </p:txBody>
      </p:sp>
    </p:spTree>
    <p:extLst>
      <p:ext uri="{BB962C8B-B14F-4D97-AF65-F5344CB8AC3E}">
        <p14:creationId xmlns:p14="http://schemas.microsoft.com/office/powerpoint/2010/main" val="115102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593" y="486835"/>
            <a:ext cx="6305253"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593" y="2434167"/>
            <a:ext cx="6305253"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592" y="8475136"/>
            <a:ext cx="1644849" cy="486833"/>
          </a:xfrm>
          <a:prstGeom prst="rect">
            <a:avLst/>
          </a:prstGeom>
        </p:spPr>
        <p:txBody>
          <a:bodyPr vert="horz" lIns="91440" tIns="45720" rIns="91440" bIns="45720" rtlCol="0" anchor="ctr"/>
          <a:lstStyle>
            <a:lvl1pPr algn="l">
              <a:defRPr sz="959">
                <a:solidFill>
                  <a:schemeClr val="tx1">
                    <a:tint val="75000"/>
                  </a:schemeClr>
                </a:solidFill>
              </a:defRPr>
            </a:lvl1pPr>
          </a:lstStyle>
          <a:p>
            <a:fld id="{2F336248-5953-AD4B-9637-221A2FDE12D9}" type="datetimeFigureOut">
              <a:rPr lang="en-US" smtClean="0"/>
              <a:t>12/22/23</a:t>
            </a:fld>
            <a:endParaRPr lang="en-US"/>
          </a:p>
        </p:txBody>
      </p:sp>
      <p:sp>
        <p:nvSpPr>
          <p:cNvPr id="5" name="Footer Placeholder 4"/>
          <p:cNvSpPr>
            <a:spLocks noGrp="1"/>
          </p:cNvSpPr>
          <p:nvPr>
            <p:ph type="ftr" sz="quarter" idx="3"/>
          </p:nvPr>
        </p:nvSpPr>
        <p:spPr>
          <a:xfrm>
            <a:off x="2421583" y="8475136"/>
            <a:ext cx="2467273" cy="486833"/>
          </a:xfrm>
          <a:prstGeom prst="rect">
            <a:avLst/>
          </a:prstGeom>
        </p:spPr>
        <p:txBody>
          <a:bodyPr vert="horz" lIns="91440" tIns="45720" rIns="91440" bIns="45720" rtlCol="0" anchor="ctr"/>
          <a:lstStyle>
            <a:lvl1pPr algn="ctr">
              <a:defRPr sz="95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62997" y="8475136"/>
            <a:ext cx="1644849" cy="486833"/>
          </a:xfrm>
          <a:prstGeom prst="rect">
            <a:avLst/>
          </a:prstGeom>
        </p:spPr>
        <p:txBody>
          <a:bodyPr vert="horz" lIns="91440" tIns="45720" rIns="91440" bIns="45720" rtlCol="0" anchor="ctr"/>
          <a:lstStyle>
            <a:lvl1pPr algn="r">
              <a:defRPr sz="959">
                <a:solidFill>
                  <a:schemeClr val="tx1">
                    <a:tint val="75000"/>
                  </a:schemeClr>
                </a:solidFill>
              </a:defRPr>
            </a:lvl1pPr>
          </a:lstStyle>
          <a:p>
            <a:fld id="{5F6D8A68-BCAC-4F4A-A65E-67339C0F9FBF}" type="slidenum">
              <a:rPr lang="en-US" smtClean="0"/>
              <a:t>‹#›</a:t>
            </a:fld>
            <a:endParaRPr lang="en-US"/>
          </a:p>
        </p:txBody>
      </p:sp>
    </p:spTree>
    <p:extLst>
      <p:ext uri="{BB962C8B-B14F-4D97-AF65-F5344CB8AC3E}">
        <p14:creationId xmlns:p14="http://schemas.microsoft.com/office/powerpoint/2010/main" val="1537418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31063" rtl="0" eaLnBrk="1" latinLnBrk="0" hangingPunct="1">
        <a:lnSpc>
          <a:spcPct val="90000"/>
        </a:lnSpc>
        <a:spcBef>
          <a:spcPct val="0"/>
        </a:spcBef>
        <a:buNone/>
        <a:defRPr sz="3518" kern="1200">
          <a:solidFill>
            <a:schemeClr val="tx1"/>
          </a:solidFill>
          <a:latin typeface="+mj-lt"/>
          <a:ea typeface="+mj-ea"/>
          <a:cs typeface="+mj-cs"/>
        </a:defRPr>
      </a:lvl1pPr>
    </p:titleStyle>
    <p:bodyStyle>
      <a:lvl1pPr marL="182766" indent="-182766" algn="l" defTabSz="731063" rtl="0" eaLnBrk="1" latinLnBrk="0" hangingPunct="1">
        <a:lnSpc>
          <a:spcPct val="90000"/>
        </a:lnSpc>
        <a:spcBef>
          <a:spcPts val="800"/>
        </a:spcBef>
        <a:buFont typeface="Arial" panose="020B0604020202020204" pitchFamily="34" charset="0"/>
        <a:buChar char="•"/>
        <a:defRPr sz="2239" kern="1200">
          <a:solidFill>
            <a:schemeClr val="tx1"/>
          </a:solidFill>
          <a:latin typeface="+mn-lt"/>
          <a:ea typeface="+mn-ea"/>
          <a:cs typeface="+mn-cs"/>
        </a:defRPr>
      </a:lvl1pPr>
      <a:lvl2pPr marL="548297" indent="-182766" algn="l" defTabSz="731063" rtl="0" eaLnBrk="1" latinLnBrk="0" hangingPunct="1">
        <a:lnSpc>
          <a:spcPct val="90000"/>
        </a:lnSpc>
        <a:spcBef>
          <a:spcPts val="400"/>
        </a:spcBef>
        <a:buFont typeface="Arial" panose="020B0604020202020204" pitchFamily="34" charset="0"/>
        <a:buChar char="•"/>
        <a:defRPr sz="1919" kern="1200">
          <a:solidFill>
            <a:schemeClr val="tx1"/>
          </a:solidFill>
          <a:latin typeface="+mn-lt"/>
          <a:ea typeface="+mn-ea"/>
          <a:cs typeface="+mn-cs"/>
        </a:defRPr>
      </a:lvl2pPr>
      <a:lvl3pPr marL="913829" indent="-182766" algn="l" defTabSz="731063" rtl="0" eaLnBrk="1" latinLnBrk="0" hangingPunct="1">
        <a:lnSpc>
          <a:spcPct val="90000"/>
        </a:lnSpc>
        <a:spcBef>
          <a:spcPts val="400"/>
        </a:spcBef>
        <a:buFont typeface="Arial" panose="020B0604020202020204" pitchFamily="34" charset="0"/>
        <a:buChar char="•"/>
        <a:defRPr sz="1599" kern="1200">
          <a:solidFill>
            <a:schemeClr val="tx1"/>
          </a:solidFill>
          <a:latin typeface="+mn-lt"/>
          <a:ea typeface="+mn-ea"/>
          <a:cs typeface="+mn-cs"/>
        </a:defRPr>
      </a:lvl3pPr>
      <a:lvl4pPr marL="1279360" indent="-182766" algn="l" defTabSz="731063" rtl="0" eaLnBrk="1" latinLnBrk="0" hangingPunct="1">
        <a:lnSpc>
          <a:spcPct val="90000"/>
        </a:lnSpc>
        <a:spcBef>
          <a:spcPts val="400"/>
        </a:spcBef>
        <a:buFont typeface="Arial" panose="020B0604020202020204" pitchFamily="34" charset="0"/>
        <a:buChar char="•"/>
        <a:defRPr sz="1439" kern="1200">
          <a:solidFill>
            <a:schemeClr val="tx1"/>
          </a:solidFill>
          <a:latin typeface="+mn-lt"/>
          <a:ea typeface="+mn-ea"/>
          <a:cs typeface="+mn-cs"/>
        </a:defRPr>
      </a:lvl4pPr>
      <a:lvl5pPr marL="1644891" indent="-182766" algn="l" defTabSz="731063" rtl="0" eaLnBrk="1" latinLnBrk="0" hangingPunct="1">
        <a:lnSpc>
          <a:spcPct val="90000"/>
        </a:lnSpc>
        <a:spcBef>
          <a:spcPts val="400"/>
        </a:spcBef>
        <a:buFont typeface="Arial" panose="020B0604020202020204" pitchFamily="34" charset="0"/>
        <a:buChar char="•"/>
        <a:defRPr sz="1439" kern="1200">
          <a:solidFill>
            <a:schemeClr val="tx1"/>
          </a:solidFill>
          <a:latin typeface="+mn-lt"/>
          <a:ea typeface="+mn-ea"/>
          <a:cs typeface="+mn-cs"/>
        </a:defRPr>
      </a:lvl5pPr>
      <a:lvl6pPr marL="2010423" indent="-182766" algn="l" defTabSz="731063" rtl="0" eaLnBrk="1" latinLnBrk="0" hangingPunct="1">
        <a:lnSpc>
          <a:spcPct val="90000"/>
        </a:lnSpc>
        <a:spcBef>
          <a:spcPts val="400"/>
        </a:spcBef>
        <a:buFont typeface="Arial" panose="020B0604020202020204" pitchFamily="34" charset="0"/>
        <a:buChar char="•"/>
        <a:defRPr sz="1439" kern="1200">
          <a:solidFill>
            <a:schemeClr val="tx1"/>
          </a:solidFill>
          <a:latin typeface="+mn-lt"/>
          <a:ea typeface="+mn-ea"/>
          <a:cs typeface="+mn-cs"/>
        </a:defRPr>
      </a:lvl6pPr>
      <a:lvl7pPr marL="2375954" indent="-182766" algn="l" defTabSz="731063" rtl="0" eaLnBrk="1" latinLnBrk="0" hangingPunct="1">
        <a:lnSpc>
          <a:spcPct val="90000"/>
        </a:lnSpc>
        <a:spcBef>
          <a:spcPts val="400"/>
        </a:spcBef>
        <a:buFont typeface="Arial" panose="020B0604020202020204" pitchFamily="34" charset="0"/>
        <a:buChar char="•"/>
        <a:defRPr sz="1439" kern="1200">
          <a:solidFill>
            <a:schemeClr val="tx1"/>
          </a:solidFill>
          <a:latin typeface="+mn-lt"/>
          <a:ea typeface="+mn-ea"/>
          <a:cs typeface="+mn-cs"/>
        </a:defRPr>
      </a:lvl7pPr>
      <a:lvl8pPr marL="2741486" indent="-182766" algn="l" defTabSz="731063" rtl="0" eaLnBrk="1" latinLnBrk="0" hangingPunct="1">
        <a:lnSpc>
          <a:spcPct val="90000"/>
        </a:lnSpc>
        <a:spcBef>
          <a:spcPts val="400"/>
        </a:spcBef>
        <a:buFont typeface="Arial" panose="020B0604020202020204" pitchFamily="34" charset="0"/>
        <a:buChar char="•"/>
        <a:defRPr sz="1439" kern="1200">
          <a:solidFill>
            <a:schemeClr val="tx1"/>
          </a:solidFill>
          <a:latin typeface="+mn-lt"/>
          <a:ea typeface="+mn-ea"/>
          <a:cs typeface="+mn-cs"/>
        </a:defRPr>
      </a:lvl8pPr>
      <a:lvl9pPr marL="3107017" indent="-182766" algn="l" defTabSz="731063" rtl="0" eaLnBrk="1" latinLnBrk="0" hangingPunct="1">
        <a:lnSpc>
          <a:spcPct val="90000"/>
        </a:lnSpc>
        <a:spcBef>
          <a:spcPts val="400"/>
        </a:spcBef>
        <a:buFont typeface="Arial" panose="020B0604020202020204" pitchFamily="34" charset="0"/>
        <a:buChar char="•"/>
        <a:defRPr sz="1439" kern="1200">
          <a:solidFill>
            <a:schemeClr val="tx1"/>
          </a:solidFill>
          <a:latin typeface="+mn-lt"/>
          <a:ea typeface="+mn-ea"/>
          <a:cs typeface="+mn-cs"/>
        </a:defRPr>
      </a:lvl9pPr>
    </p:bodyStyle>
    <p:otherStyle>
      <a:defPPr>
        <a:defRPr lang="en-US"/>
      </a:defPPr>
      <a:lvl1pPr marL="0" algn="l" defTabSz="731063" rtl="0" eaLnBrk="1" latinLnBrk="0" hangingPunct="1">
        <a:defRPr sz="1439" kern="1200">
          <a:solidFill>
            <a:schemeClr val="tx1"/>
          </a:solidFill>
          <a:latin typeface="+mn-lt"/>
          <a:ea typeface="+mn-ea"/>
          <a:cs typeface="+mn-cs"/>
        </a:defRPr>
      </a:lvl1pPr>
      <a:lvl2pPr marL="365531" algn="l" defTabSz="731063" rtl="0" eaLnBrk="1" latinLnBrk="0" hangingPunct="1">
        <a:defRPr sz="1439" kern="1200">
          <a:solidFill>
            <a:schemeClr val="tx1"/>
          </a:solidFill>
          <a:latin typeface="+mn-lt"/>
          <a:ea typeface="+mn-ea"/>
          <a:cs typeface="+mn-cs"/>
        </a:defRPr>
      </a:lvl2pPr>
      <a:lvl3pPr marL="731063" algn="l" defTabSz="731063" rtl="0" eaLnBrk="1" latinLnBrk="0" hangingPunct="1">
        <a:defRPr sz="1439" kern="1200">
          <a:solidFill>
            <a:schemeClr val="tx1"/>
          </a:solidFill>
          <a:latin typeface="+mn-lt"/>
          <a:ea typeface="+mn-ea"/>
          <a:cs typeface="+mn-cs"/>
        </a:defRPr>
      </a:lvl3pPr>
      <a:lvl4pPr marL="1096594" algn="l" defTabSz="731063" rtl="0" eaLnBrk="1" latinLnBrk="0" hangingPunct="1">
        <a:defRPr sz="1439" kern="1200">
          <a:solidFill>
            <a:schemeClr val="tx1"/>
          </a:solidFill>
          <a:latin typeface="+mn-lt"/>
          <a:ea typeface="+mn-ea"/>
          <a:cs typeface="+mn-cs"/>
        </a:defRPr>
      </a:lvl4pPr>
      <a:lvl5pPr marL="1462126" algn="l" defTabSz="731063" rtl="0" eaLnBrk="1" latinLnBrk="0" hangingPunct="1">
        <a:defRPr sz="1439" kern="1200">
          <a:solidFill>
            <a:schemeClr val="tx1"/>
          </a:solidFill>
          <a:latin typeface="+mn-lt"/>
          <a:ea typeface="+mn-ea"/>
          <a:cs typeface="+mn-cs"/>
        </a:defRPr>
      </a:lvl5pPr>
      <a:lvl6pPr marL="1827657" algn="l" defTabSz="731063" rtl="0" eaLnBrk="1" latinLnBrk="0" hangingPunct="1">
        <a:defRPr sz="1439" kern="1200">
          <a:solidFill>
            <a:schemeClr val="tx1"/>
          </a:solidFill>
          <a:latin typeface="+mn-lt"/>
          <a:ea typeface="+mn-ea"/>
          <a:cs typeface="+mn-cs"/>
        </a:defRPr>
      </a:lvl6pPr>
      <a:lvl7pPr marL="2193188" algn="l" defTabSz="731063" rtl="0" eaLnBrk="1" latinLnBrk="0" hangingPunct="1">
        <a:defRPr sz="1439" kern="1200">
          <a:solidFill>
            <a:schemeClr val="tx1"/>
          </a:solidFill>
          <a:latin typeface="+mn-lt"/>
          <a:ea typeface="+mn-ea"/>
          <a:cs typeface="+mn-cs"/>
        </a:defRPr>
      </a:lvl7pPr>
      <a:lvl8pPr marL="2558720" algn="l" defTabSz="731063" rtl="0" eaLnBrk="1" latinLnBrk="0" hangingPunct="1">
        <a:defRPr sz="1439" kern="1200">
          <a:solidFill>
            <a:schemeClr val="tx1"/>
          </a:solidFill>
          <a:latin typeface="+mn-lt"/>
          <a:ea typeface="+mn-ea"/>
          <a:cs typeface="+mn-cs"/>
        </a:defRPr>
      </a:lvl8pPr>
      <a:lvl9pPr marL="2924251" algn="l" defTabSz="731063" rtl="0" eaLnBrk="1" latinLnBrk="0" hangingPunct="1">
        <a:defRPr sz="143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ristmas borders 32">
            <a:extLst>
              <a:ext uri="{FF2B5EF4-FFF2-40B4-BE49-F238E27FC236}">
                <a16:creationId xmlns:a16="http://schemas.microsoft.com/office/drawing/2014/main" id="{5001339E-2667-08AC-D26C-1A117D99C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16" y="-295421"/>
            <a:ext cx="7443669" cy="103248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2CA7BB-F179-C328-C722-4D7E993F122C}"/>
              </a:ext>
            </a:extLst>
          </p:cNvPr>
          <p:cNvSpPr txBox="1"/>
          <p:nvPr/>
        </p:nvSpPr>
        <p:spPr>
          <a:xfrm rot="10800000" flipV="1">
            <a:off x="2039006" y="727325"/>
            <a:ext cx="3436882" cy="646331"/>
          </a:xfrm>
          <a:prstGeom prst="rect">
            <a:avLst/>
          </a:prstGeom>
          <a:noFill/>
        </p:spPr>
        <p:txBody>
          <a:bodyPr wrap="square" rtlCol="0">
            <a:spAutoFit/>
          </a:bodyPr>
          <a:lstStyle/>
          <a:p>
            <a:pPr algn="ctr"/>
            <a:r>
              <a:rPr lang="en-US" b="1" dirty="0">
                <a:solidFill>
                  <a:srgbClr val="FF0000"/>
                </a:solidFill>
              </a:rPr>
              <a:t>Pre-K 2 Newsletter</a:t>
            </a:r>
          </a:p>
          <a:p>
            <a:pPr algn="ctr"/>
            <a:r>
              <a:rPr lang="en-US" b="1" dirty="0">
                <a:solidFill>
                  <a:srgbClr val="FF0000"/>
                </a:solidFill>
              </a:rPr>
              <a:t>December 18</a:t>
            </a:r>
            <a:r>
              <a:rPr lang="en-US" b="1" baseline="30000" dirty="0">
                <a:solidFill>
                  <a:srgbClr val="FF0000"/>
                </a:solidFill>
              </a:rPr>
              <a:t>th</a:t>
            </a:r>
            <a:r>
              <a:rPr lang="en-US" b="1" dirty="0">
                <a:solidFill>
                  <a:srgbClr val="FF0000"/>
                </a:solidFill>
              </a:rPr>
              <a:t> – 22</a:t>
            </a:r>
            <a:r>
              <a:rPr lang="en-US" b="1" baseline="30000" dirty="0">
                <a:solidFill>
                  <a:srgbClr val="FF0000"/>
                </a:solidFill>
              </a:rPr>
              <a:t>nd</a:t>
            </a:r>
            <a:r>
              <a:rPr lang="en-US" b="1" dirty="0">
                <a:solidFill>
                  <a:srgbClr val="FF0000"/>
                </a:solidFill>
              </a:rPr>
              <a:t>   </a:t>
            </a:r>
          </a:p>
        </p:txBody>
      </p:sp>
      <p:sp>
        <p:nvSpPr>
          <p:cNvPr id="6" name="TextBox 5">
            <a:extLst>
              <a:ext uri="{FF2B5EF4-FFF2-40B4-BE49-F238E27FC236}">
                <a16:creationId xmlns:a16="http://schemas.microsoft.com/office/drawing/2014/main" id="{6E9A6E55-7A50-675E-508F-98488EE657E6}"/>
              </a:ext>
            </a:extLst>
          </p:cNvPr>
          <p:cNvSpPr txBox="1"/>
          <p:nvPr/>
        </p:nvSpPr>
        <p:spPr>
          <a:xfrm>
            <a:off x="745587" y="1471351"/>
            <a:ext cx="2352793" cy="5555461"/>
          </a:xfrm>
          <a:prstGeom prst="rect">
            <a:avLst/>
          </a:prstGeom>
          <a:solidFill>
            <a:schemeClr val="bg1">
              <a:lumMod val="95000"/>
            </a:schemeClr>
          </a:solidFill>
          <a:ln>
            <a:solidFill>
              <a:srgbClr val="FF0000"/>
            </a:solidFill>
          </a:ln>
        </p:spPr>
        <p:txBody>
          <a:bodyPr wrap="square" rtlCol="0">
            <a:spAutoFit/>
          </a:bodyPr>
          <a:lstStyle/>
          <a:p>
            <a:pPr algn="ctr"/>
            <a:r>
              <a:rPr lang="en-US" sz="1600" dirty="0"/>
              <a:t>We had a great week!</a:t>
            </a:r>
          </a:p>
          <a:p>
            <a:pPr algn="ctr"/>
            <a:endParaRPr lang="en-US" sz="1600" dirty="0"/>
          </a:p>
          <a:p>
            <a:pPr algn="ctr"/>
            <a:r>
              <a:rPr lang="en-US" sz="1000" dirty="0"/>
              <a:t>This week we continued learning about Christmas!</a:t>
            </a:r>
          </a:p>
          <a:p>
            <a:pPr algn="ctr"/>
            <a:r>
              <a:rPr lang="en-US" sz="1000" dirty="0"/>
              <a:t>The kiddos are very excited for Santa to come to their houses. We talked about how we leave milk and cookies out for Santa, but didn’t want to leave out Santa’s reindeer, so we made special reindeer food for them. </a:t>
            </a:r>
          </a:p>
          <a:p>
            <a:pPr algn="ctr"/>
            <a:endParaRPr lang="en-US" sz="1000" dirty="0"/>
          </a:p>
          <a:p>
            <a:pPr algn="ctr"/>
            <a:r>
              <a:rPr lang="en-US" sz="1000" dirty="0"/>
              <a:t>For our fine motor crafts, we did a great job making candy canes, Christmas trees, Santa masks, and reindeer.  </a:t>
            </a:r>
          </a:p>
          <a:p>
            <a:pPr algn="ctr"/>
            <a:r>
              <a:rPr lang="en-US" sz="1000" dirty="0"/>
              <a:t> </a:t>
            </a:r>
          </a:p>
          <a:p>
            <a:pPr algn="ctr"/>
            <a:r>
              <a:rPr lang="en-US" sz="1000" dirty="0"/>
              <a:t>On Monday, during music with Miss Katie, we danced to the “Reindeer Pokey”  and ”Snowman Freeze” songs.</a:t>
            </a:r>
            <a:br>
              <a:rPr lang="en-US" sz="1000" dirty="0"/>
            </a:br>
            <a:endParaRPr lang="en-US" sz="1000" dirty="0"/>
          </a:p>
          <a:p>
            <a:pPr algn="ctr"/>
            <a:r>
              <a:rPr lang="en-US" sz="1000" dirty="0"/>
              <a:t>On Thursday, Miss Ilia and Charlotte came by to play in our centers with us.  The kiddos loved seeing Charlotte dressed up in her Santa costume.</a:t>
            </a:r>
          </a:p>
          <a:p>
            <a:pPr algn="ctr"/>
            <a:endParaRPr lang="en-US" sz="1000" dirty="0"/>
          </a:p>
          <a:p>
            <a:pPr algn="ctr"/>
            <a:endParaRPr lang="en-US" sz="1000" dirty="0"/>
          </a:p>
          <a:p>
            <a:pPr algn="ctr"/>
            <a:r>
              <a:rPr lang="en-US" sz="1000" dirty="0"/>
              <a:t>Some of the stories we read this week were: </a:t>
            </a:r>
          </a:p>
          <a:p>
            <a:pPr algn="ctr"/>
            <a:r>
              <a:rPr lang="en-US" sz="1000" u="sng" dirty="0" err="1"/>
              <a:t>LIama</a:t>
            </a:r>
            <a:r>
              <a:rPr lang="en-US" sz="1000" u="sng" dirty="0"/>
              <a:t> </a:t>
            </a:r>
            <a:r>
              <a:rPr lang="en-US" sz="1000" u="sng" dirty="0" err="1"/>
              <a:t>LIama</a:t>
            </a:r>
            <a:r>
              <a:rPr lang="en-US" sz="1000" u="sng" dirty="0"/>
              <a:t> Holiday Drama</a:t>
            </a:r>
            <a:r>
              <a:rPr lang="en-US" sz="1000" dirty="0"/>
              <a:t>, </a:t>
            </a:r>
            <a:r>
              <a:rPr lang="en-US" sz="1000" u="sng" dirty="0"/>
              <a:t>HELLO TREE</a:t>
            </a:r>
            <a:r>
              <a:rPr lang="en-US" sz="1000" dirty="0"/>
              <a:t>, </a:t>
            </a:r>
            <a:r>
              <a:rPr lang="en-US" sz="1000" u="sng" dirty="0"/>
              <a:t>Christmas Peekaboo</a:t>
            </a:r>
            <a:r>
              <a:rPr lang="en-US" sz="1000" dirty="0"/>
              <a:t>, </a:t>
            </a:r>
            <a:r>
              <a:rPr lang="en-US" sz="1000" u="sng" dirty="0"/>
              <a:t>This Little Reindeer</a:t>
            </a:r>
            <a:r>
              <a:rPr lang="en-US" sz="1000" dirty="0"/>
              <a:t>, and </a:t>
            </a:r>
            <a:r>
              <a:rPr lang="en-US" sz="1000" u="sng" dirty="0"/>
              <a:t>Never Touch a Grumpy Reindeer</a:t>
            </a:r>
            <a:endParaRPr lang="en-US" sz="1000" u="sng" dirty="0">
              <a:ea typeface="Calibri" panose="020F0502020204030204" pitchFamily="34" charset="0"/>
              <a:cs typeface="Calibri" panose="020F0502020204030204" pitchFamily="34" charset="0"/>
            </a:endParaRPr>
          </a:p>
          <a:p>
            <a:pPr algn="ctr"/>
            <a:endParaRPr lang="en-US" sz="1000" dirty="0">
              <a:ea typeface="Calibri" panose="020F0502020204030204" pitchFamily="34" charset="0"/>
              <a:cs typeface="Calibri" panose="020F0502020204030204" pitchFamily="34" charset="0"/>
            </a:endParaRPr>
          </a:p>
          <a:p>
            <a:pPr algn="ctr"/>
            <a:endParaRPr lang="en-US" sz="1000" dirty="0">
              <a:ea typeface="Calibri" panose="020F0502020204030204" pitchFamily="34" charset="0"/>
              <a:cs typeface="Calibri" panose="020F0502020204030204" pitchFamily="34" charset="0"/>
            </a:endParaRPr>
          </a:p>
          <a:p>
            <a:pPr algn="ctr"/>
            <a:r>
              <a:rPr lang="en-US" sz="1000" dirty="0">
                <a:ea typeface="Calibri" panose="020F0502020204030204" pitchFamily="34" charset="0"/>
                <a:cs typeface="Calibri" panose="020F0502020204030204" pitchFamily="34" charset="0"/>
              </a:rPr>
              <a:t>Next month we will be learning about the</a:t>
            </a:r>
          </a:p>
          <a:p>
            <a:pPr algn="ctr"/>
            <a:r>
              <a:rPr lang="en-US" sz="1000" dirty="0">
                <a:ea typeface="Calibri" panose="020F0502020204030204" pitchFamily="34" charset="0"/>
                <a:cs typeface="Calibri" panose="020F0502020204030204" pitchFamily="34" charset="0"/>
              </a:rPr>
              <a:t>color blue and the rectangle shape.</a:t>
            </a:r>
          </a:p>
        </p:txBody>
      </p:sp>
      <p:sp>
        <p:nvSpPr>
          <p:cNvPr id="8" name="TextBox 7">
            <a:extLst>
              <a:ext uri="{FF2B5EF4-FFF2-40B4-BE49-F238E27FC236}">
                <a16:creationId xmlns:a16="http://schemas.microsoft.com/office/drawing/2014/main" id="{543F821E-F536-C720-3571-F1CC359181B1}"/>
              </a:ext>
            </a:extLst>
          </p:cNvPr>
          <p:cNvSpPr txBox="1"/>
          <p:nvPr/>
        </p:nvSpPr>
        <p:spPr>
          <a:xfrm>
            <a:off x="5092505" y="5406311"/>
            <a:ext cx="1354394" cy="1623521"/>
          </a:xfrm>
          <a:prstGeom prst="rect">
            <a:avLst/>
          </a:prstGeom>
          <a:solidFill>
            <a:srgbClr val="FF0000"/>
          </a:solidFill>
          <a:ln>
            <a:solidFill>
              <a:srgbClr val="FF0000"/>
            </a:solidFill>
          </a:ln>
        </p:spPr>
        <p:txBody>
          <a:bodyPr wrap="square" rtlCol="0">
            <a:spAutoFit/>
          </a:bodyPr>
          <a:lstStyle/>
          <a:p>
            <a:pPr algn="ctr"/>
            <a:r>
              <a:rPr lang="en-US" sz="1400" u="sng" dirty="0"/>
              <a:t>Reminders</a:t>
            </a:r>
          </a:p>
          <a:p>
            <a:pPr algn="ctr"/>
            <a:endParaRPr lang="en-US" sz="900" b="1" dirty="0"/>
          </a:p>
          <a:p>
            <a:pPr algn="ctr"/>
            <a:r>
              <a:rPr lang="en-US" sz="850" b="1" dirty="0"/>
              <a:t>December 25</a:t>
            </a:r>
            <a:r>
              <a:rPr lang="en-US" sz="850" b="1" baseline="30000" dirty="0"/>
              <a:t>th-</a:t>
            </a:r>
            <a:r>
              <a:rPr lang="en-US" sz="850" b="1" dirty="0"/>
              <a:t> January 1</a:t>
            </a:r>
            <a:r>
              <a:rPr lang="en-US" sz="850" b="1" baseline="30000" dirty="0"/>
              <a:t>st</a:t>
            </a:r>
            <a:r>
              <a:rPr lang="en-US" sz="850" b="1" dirty="0"/>
              <a:t> </a:t>
            </a:r>
          </a:p>
          <a:p>
            <a:pPr algn="ctr"/>
            <a:r>
              <a:rPr lang="en-US" sz="850" b="1" dirty="0"/>
              <a:t>No School </a:t>
            </a:r>
          </a:p>
          <a:p>
            <a:pPr algn="ctr"/>
            <a:r>
              <a:rPr lang="en-US" sz="850" b="1" dirty="0"/>
              <a:t>Christmas Break</a:t>
            </a:r>
          </a:p>
          <a:p>
            <a:pPr algn="ctr"/>
            <a:endParaRPr lang="en-US" sz="850" b="1" dirty="0"/>
          </a:p>
          <a:p>
            <a:pPr algn="ctr"/>
            <a:endParaRPr lang="en-US" sz="850" b="1" dirty="0"/>
          </a:p>
          <a:p>
            <a:pPr algn="ctr"/>
            <a:r>
              <a:rPr lang="en-US" sz="850" b="1" dirty="0"/>
              <a:t>January 15</a:t>
            </a:r>
            <a:r>
              <a:rPr lang="en-US" sz="850" b="1" baseline="30000" dirty="0"/>
              <a:t>th</a:t>
            </a:r>
            <a:r>
              <a:rPr lang="en-US" sz="850" b="1" dirty="0"/>
              <a:t> </a:t>
            </a:r>
          </a:p>
          <a:p>
            <a:pPr algn="ctr"/>
            <a:r>
              <a:rPr lang="en-US" sz="850" b="1" dirty="0"/>
              <a:t>No School</a:t>
            </a:r>
          </a:p>
          <a:p>
            <a:pPr algn="ctr"/>
            <a:r>
              <a:rPr lang="en-US" sz="850" b="1" dirty="0"/>
              <a:t>Martin Luther King Jr. Day</a:t>
            </a:r>
          </a:p>
        </p:txBody>
      </p:sp>
      <p:pic>
        <p:nvPicPr>
          <p:cNvPr id="3" name="Picture 2" descr="A group of children in a classroom&#10;&#10;Description automatically generated">
            <a:extLst>
              <a:ext uri="{FF2B5EF4-FFF2-40B4-BE49-F238E27FC236}">
                <a16:creationId xmlns:a16="http://schemas.microsoft.com/office/drawing/2014/main" id="{0906C549-3E19-319E-9A9D-6C9C870DB670}"/>
              </a:ext>
            </a:extLst>
          </p:cNvPr>
          <p:cNvPicPr>
            <a:picLocks noChangeAspect="1"/>
          </p:cNvPicPr>
          <p:nvPr/>
        </p:nvPicPr>
        <p:blipFill>
          <a:blip r:embed="rId4"/>
          <a:stretch>
            <a:fillRect/>
          </a:stretch>
        </p:blipFill>
        <p:spPr>
          <a:xfrm rot="5400000">
            <a:off x="2955430" y="3412631"/>
            <a:ext cx="2088776" cy="1677762"/>
          </a:xfrm>
          <a:prstGeom prst="rect">
            <a:avLst/>
          </a:prstGeom>
        </p:spPr>
      </p:pic>
      <p:pic>
        <p:nvPicPr>
          <p:cNvPr id="9" name="Picture 8" descr="A group of children sitting at a table&#10;&#10;Description automatically generated">
            <a:extLst>
              <a:ext uri="{FF2B5EF4-FFF2-40B4-BE49-F238E27FC236}">
                <a16:creationId xmlns:a16="http://schemas.microsoft.com/office/drawing/2014/main" id="{A87B3251-3D42-6427-0485-5E7C50C067B5}"/>
              </a:ext>
            </a:extLst>
          </p:cNvPr>
          <p:cNvPicPr>
            <a:picLocks noChangeAspect="1"/>
          </p:cNvPicPr>
          <p:nvPr/>
        </p:nvPicPr>
        <p:blipFill>
          <a:blip r:embed="rId5"/>
          <a:stretch>
            <a:fillRect/>
          </a:stretch>
        </p:blipFill>
        <p:spPr>
          <a:xfrm rot="5400000">
            <a:off x="2906146" y="1732710"/>
            <a:ext cx="1702601" cy="1179884"/>
          </a:xfrm>
          <a:prstGeom prst="rect">
            <a:avLst/>
          </a:prstGeom>
        </p:spPr>
      </p:pic>
      <p:pic>
        <p:nvPicPr>
          <p:cNvPr id="4" name="Picture 3" descr="A group of kids painting on a table&#10;&#10;Description automatically generated">
            <a:extLst>
              <a:ext uri="{FF2B5EF4-FFF2-40B4-BE49-F238E27FC236}">
                <a16:creationId xmlns:a16="http://schemas.microsoft.com/office/drawing/2014/main" id="{4658D6F6-D1A3-245A-55EC-BD51777BC8DC}"/>
              </a:ext>
            </a:extLst>
          </p:cNvPr>
          <p:cNvPicPr>
            <a:picLocks noChangeAspect="1"/>
          </p:cNvPicPr>
          <p:nvPr/>
        </p:nvPicPr>
        <p:blipFill>
          <a:blip r:embed="rId6"/>
          <a:stretch>
            <a:fillRect/>
          </a:stretch>
        </p:blipFill>
        <p:spPr>
          <a:xfrm rot="5400000">
            <a:off x="5110093" y="1837147"/>
            <a:ext cx="1702601" cy="971013"/>
          </a:xfrm>
          <a:prstGeom prst="rect">
            <a:avLst/>
          </a:prstGeom>
        </p:spPr>
      </p:pic>
      <p:pic>
        <p:nvPicPr>
          <p:cNvPr id="7" name="Picture 6" descr="A group of children sitting on the floor in a classroom&#10;&#10;Description automatically generated">
            <a:extLst>
              <a:ext uri="{FF2B5EF4-FFF2-40B4-BE49-F238E27FC236}">
                <a16:creationId xmlns:a16="http://schemas.microsoft.com/office/drawing/2014/main" id="{89FFFC15-8CB3-FAB6-E191-957121B8E718}"/>
              </a:ext>
            </a:extLst>
          </p:cNvPr>
          <p:cNvPicPr>
            <a:picLocks noChangeAspect="1"/>
          </p:cNvPicPr>
          <p:nvPr/>
        </p:nvPicPr>
        <p:blipFill>
          <a:blip r:embed="rId7"/>
          <a:stretch>
            <a:fillRect/>
          </a:stretch>
        </p:blipFill>
        <p:spPr>
          <a:xfrm rot="5400000">
            <a:off x="4636510" y="3493463"/>
            <a:ext cx="2088778" cy="1531998"/>
          </a:xfrm>
          <a:prstGeom prst="rect">
            <a:avLst/>
          </a:prstGeom>
        </p:spPr>
      </p:pic>
      <p:pic>
        <p:nvPicPr>
          <p:cNvPr id="11" name="Picture 10" descr="A group of children painting on a table&#10;&#10;Description automatically generated">
            <a:extLst>
              <a:ext uri="{FF2B5EF4-FFF2-40B4-BE49-F238E27FC236}">
                <a16:creationId xmlns:a16="http://schemas.microsoft.com/office/drawing/2014/main" id="{E1BFD76E-555C-DE0D-133D-2C1AA0ED1FF9}"/>
              </a:ext>
            </a:extLst>
          </p:cNvPr>
          <p:cNvPicPr>
            <a:picLocks noChangeAspect="1"/>
          </p:cNvPicPr>
          <p:nvPr/>
        </p:nvPicPr>
        <p:blipFill>
          <a:blip r:embed="rId8"/>
          <a:stretch>
            <a:fillRect/>
          </a:stretch>
        </p:blipFill>
        <p:spPr>
          <a:xfrm rot="5400000">
            <a:off x="4063962" y="1837149"/>
            <a:ext cx="1702602" cy="971012"/>
          </a:xfrm>
          <a:prstGeom prst="rect">
            <a:avLst/>
          </a:prstGeom>
        </p:spPr>
      </p:pic>
      <p:pic>
        <p:nvPicPr>
          <p:cNvPr id="10" name="Picture 9" descr="A christmas tree with presents&#10;&#10;Description automatically generated">
            <a:extLst>
              <a:ext uri="{FF2B5EF4-FFF2-40B4-BE49-F238E27FC236}">
                <a16:creationId xmlns:a16="http://schemas.microsoft.com/office/drawing/2014/main" id="{EE865803-F749-D2FB-9DA9-2036BF690A9E}"/>
              </a:ext>
            </a:extLst>
          </p:cNvPr>
          <p:cNvPicPr>
            <a:picLocks noChangeAspect="1"/>
          </p:cNvPicPr>
          <p:nvPr/>
        </p:nvPicPr>
        <p:blipFill>
          <a:blip r:embed="rId9"/>
          <a:stretch>
            <a:fillRect/>
          </a:stretch>
        </p:blipFill>
        <p:spPr>
          <a:xfrm>
            <a:off x="3235569" y="5406310"/>
            <a:ext cx="1603130" cy="1620501"/>
          </a:xfrm>
          <a:prstGeom prst="rect">
            <a:avLst/>
          </a:prstGeom>
        </p:spPr>
      </p:pic>
    </p:spTree>
    <p:extLst>
      <p:ext uri="{BB962C8B-B14F-4D97-AF65-F5344CB8AC3E}">
        <p14:creationId xmlns:p14="http://schemas.microsoft.com/office/powerpoint/2010/main" val="23813909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521</TotalTime>
  <Words>210</Words>
  <Application>Microsoft Macintosh PowerPoint</Application>
  <PresentationFormat>Custom</PresentationFormat>
  <Paragraphs>30</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Caughill</dc:creator>
  <cp:lastModifiedBy>Tracy Caughill</cp:lastModifiedBy>
  <cp:revision>9</cp:revision>
  <cp:lastPrinted>2023-12-22T13:11:54Z</cp:lastPrinted>
  <dcterms:created xsi:type="dcterms:W3CDTF">2023-12-05T01:45:48Z</dcterms:created>
  <dcterms:modified xsi:type="dcterms:W3CDTF">2023-12-22T20:10:05Z</dcterms:modified>
</cp:coreProperties>
</file>